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40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75413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38782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02995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28950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7871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64089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804824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36323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91540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5226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5031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F877C-DC63-48C5-BB72-9987E529D81E}" type="datetimeFigureOut">
              <a:rPr lang="es-US" smtClean="0"/>
              <a:t>4/10/2017</a:t>
            </a:fld>
            <a:endParaRPr lang="es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23B75-0C59-46C8-B690-B61555E93FF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18554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24" y="836712"/>
            <a:ext cx="8784976" cy="4758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483768" y="1484784"/>
            <a:ext cx="3816424" cy="432048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6" name="5 Llamada rectangular redondeada"/>
          <p:cNvSpPr/>
          <p:nvPr/>
        </p:nvSpPr>
        <p:spPr>
          <a:xfrm>
            <a:off x="4391980" y="3215976"/>
            <a:ext cx="1692188" cy="1077120"/>
          </a:xfrm>
          <a:prstGeom prst="wedgeRoundRectCallout">
            <a:avLst>
              <a:gd name="adj1" fmla="val -83876"/>
              <a:gd name="adj2" fmla="val -1733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000" dirty="0" smtClean="0"/>
              <a:t>Este mensaje sale bastante seguido a seleccionar alguna opción (vistas, reportes, </a:t>
            </a:r>
            <a:r>
              <a:rPr lang="es-PA" sz="1000" dirty="0" err="1" smtClean="0"/>
              <a:t>origenes</a:t>
            </a:r>
            <a:r>
              <a:rPr lang="es-PA" sz="1000" dirty="0" smtClean="0"/>
              <a:t>, </a:t>
            </a:r>
            <a:r>
              <a:rPr lang="es-PA" sz="1000" dirty="0" err="1" smtClean="0"/>
              <a:t>etc</a:t>
            </a:r>
            <a:r>
              <a:rPr lang="es-PA" sz="1000" dirty="0" smtClean="0"/>
              <a:t>), sin embargo, vuelvo a seleccionar la misma </a:t>
            </a:r>
            <a:r>
              <a:rPr lang="es-PA" sz="1000" dirty="0" err="1" smtClean="0"/>
              <a:t>opcion</a:t>
            </a:r>
            <a:r>
              <a:rPr lang="es-PA" sz="1000" dirty="0" smtClean="0"/>
              <a:t> y funciona bien</a:t>
            </a:r>
            <a:endParaRPr lang="es-US" sz="1000" dirty="0"/>
          </a:p>
        </p:txBody>
      </p:sp>
    </p:spTree>
    <p:extLst>
      <p:ext uri="{BB962C8B-B14F-4D97-AF65-F5344CB8AC3E}">
        <p14:creationId xmlns:p14="http://schemas.microsoft.com/office/powerpoint/2010/main" val="4356290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</dc:creator>
  <cp:lastModifiedBy>Jose</cp:lastModifiedBy>
  <cp:revision>1</cp:revision>
  <dcterms:created xsi:type="dcterms:W3CDTF">2017-04-10T13:56:25Z</dcterms:created>
  <dcterms:modified xsi:type="dcterms:W3CDTF">2017-04-10T13:59:11Z</dcterms:modified>
</cp:coreProperties>
</file>