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2B56E1-48E7-44B3-9043-F9C1E346F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275532D-9F9F-46AF-B0D5-4AE305943E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F58DD04-0BCF-4B1E-B104-0F802B872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189E-73E3-455A-8C39-CF7AF8A3592C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6BB9968-A897-40FB-93A1-EF36EA5F8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30885E1-4257-462D-A7AC-976DA00D2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4A6D-36AF-408F-B4A8-18D3B8E5DC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6848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A2BE57-F7FD-41E7-B071-39368FE94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314D9A8-4C27-4B2D-B233-00E0C88A08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B34828-03BF-408F-AA7C-BCFAB53E9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189E-73E3-455A-8C39-CF7AF8A3592C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3CD5C83-E813-438A-882D-2897F2F55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62DE494-F0F1-4A01-A4FA-2591ABD96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4A6D-36AF-408F-B4A8-18D3B8E5DC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9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BF4BF6-AAD9-4343-8EDC-082A86D0A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ADA9EEF-9479-460F-B96A-56BA9B29A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8F34C45-F27B-4D97-8445-43EA5EB77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189E-73E3-455A-8C39-CF7AF8A3592C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87DA07-AFF6-4F36-9A81-D8331672E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52360CB-20D3-4F66-A7CE-1B27BA2F6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4A6D-36AF-408F-B4A8-18D3B8E5DC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4813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56A9D2-5200-4444-A9AE-EED2A95B0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4D71987-1FA6-4A51-A5EC-45E3D8C9EA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84A1AB1-3917-4D28-BD3A-2F73210446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44A9C28-CE59-4AB2-B658-DC65C993C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189E-73E3-455A-8C39-CF7AF8A3592C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8931A93-1BEB-44B1-809C-4A0001442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05E334D-2ECE-4156-92F7-A17CB23A4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4A6D-36AF-408F-B4A8-18D3B8E5DC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5697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54A93D-DC21-4D86-961D-195FCD261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A8CC037-F6AA-4418-9F82-A59793532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7D58AD5-F7E3-40DE-8943-73ECA65B2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AC79A9C-3A06-4E94-9686-D74770687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49482AD-9A93-4F00-8E07-442C367B2E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15653BB-B95F-4411-9A73-34673E95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189E-73E3-455A-8C39-CF7AF8A3592C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10E409C-7CEC-4380-8318-CEB9B98FA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C1A6F6F-FB4B-460B-934B-68FF07DA6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4A6D-36AF-408F-B4A8-18D3B8E5DC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8298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5F2BAE-EFE4-45EB-B893-D6CB41129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1069966-83B3-4027-8B40-763AC0FC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189E-73E3-455A-8C39-CF7AF8A3592C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7DFA8AF-9BD2-4143-BEDE-F451AA0A3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9F1258C-F217-4875-A337-9BF093D66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4A6D-36AF-408F-B4A8-18D3B8E5DC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5506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E27F5FA-B256-4135-ADA5-A38232B1C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189E-73E3-455A-8C39-CF7AF8A3592C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5785C7A-762A-48CD-B348-A72ACBE91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A474CB8-75C9-444F-969B-D548F85F3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4A6D-36AF-408F-B4A8-18D3B8E5DC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8920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7224DA-AED4-4D93-8185-03DEBD3A3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72FFC98-DAAC-467B-BDFD-4169297FC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3600FF5-96D8-41FF-8EAA-AB32C4841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8FA749A-1417-470D-A9FA-52D89A37A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189E-73E3-455A-8C39-CF7AF8A3592C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127FEAD-7256-49C9-84CE-7B550BB13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E880EF4-4B67-4557-AFFC-FB79DD3FC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4A6D-36AF-408F-B4A8-18D3B8E5DC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1566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1F9661-7299-46D8-9204-7CF05707A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AD9B0D9-19A9-4532-B3A8-CDC22CDBEA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2D5E9B7-FA83-4940-AA7E-24DD6C904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17D89C5-BD73-4477-B9AD-DD3F0B090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189E-73E3-455A-8C39-CF7AF8A3592C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B2D7505-F7B4-4568-A892-479BDEF7E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7DC9FE9-39A6-4D46-BC06-943634597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4A6D-36AF-408F-B4A8-18D3B8E5DC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161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30A8D2-27F9-4E26-877B-A33CA276F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1E18C38-7D86-4E4C-BF15-7C3E12CB6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8390FE-B566-447C-8AF2-041E59578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189E-73E3-455A-8C39-CF7AF8A3592C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55173F3-12CD-4B79-9F59-35751254B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897302-215F-44D6-9E43-C6D8C637D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4A6D-36AF-408F-B4A8-18D3B8E5DC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3122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7BCE0B9-C2EE-4B05-83F5-B981757E63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DB52804-2171-4E09-A541-4360644492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2CAB14F-1F1F-4AB8-9AB0-2216CDF93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189E-73E3-455A-8C39-CF7AF8A3592C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BFEC45-7FF8-48A7-9404-8DEDD0D54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F6B1EA6-216E-46E6-BCFC-1924C7833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4A6D-36AF-408F-B4A8-18D3B8E5DC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5312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25D1F3E-F56B-449A-857F-491E51977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0D70CBA-241D-4469-8996-6A7BF22A0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2454AF4-BCD3-4985-B82A-FECF158C46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A189E-73E3-455A-8C39-CF7AF8A3592C}" type="datetimeFigureOut">
              <a:rPr kumimoji="1" lang="ja-JP" altLang="en-US" smtClean="0"/>
              <a:t>2022/12/5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D57224F-D86F-4B45-8CB9-8E9F641BE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8294C83-1321-41BA-9E16-043792C61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14A6D-36AF-408F-B4A8-18D3B8E5DC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1025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56990F6-D21F-48BE-BB19-8458A2336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360"/>
            <a:ext cx="12192000" cy="6620562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84F275E-1468-4978-ACB2-BEA0832709B1}"/>
              </a:ext>
            </a:extLst>
          </p:cNvPr>
          <p:cNvSpPr/>
          <p:nvPr/>
        </p:nvSpPr>
        <p:spPr>
          <a:xfrm>
            <a:off x="270588" y="2425963"/>
            <a:ext cx="5010539" cy="821094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626295C-99D7-47B8-B760-FC726A7B725D}"/>
              </a:ext>
            </a:extLst>
          </p:cNvPr>
          <p:cNvSpPr/>
          <p:nvPr/>
        </p:nvSpPr>
        <p:spPr>
          <a:xfrm>
            <a:off x="270587" y="4023705"/>
            <a:ext cx="7860690" cy="1113052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486796F-6DB8-4EE5-9EBF-27C6588FAE6D}"/>
              </a:ext>
            </a:extLst>
          </p:cNvPr>
          <p:cNvSpPr/>
          <p:nvPr/>
        </p:nvSpPr>
        <p:spPr>
          <a:xfrm>
            <a:off x="8531894" y="3943242"/>
            <a:ext cx="3357716" cy="1113052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03ADE73-F946-4BB1-A36F-B72F654FD3FF}"/>
              </a:ext>
            </a:extLst>
          </p:cNvPr>
          <p:cNvSpPr/>
          <p:nvPr/>
        </p:nvSpPr>
        <p:spPr>
          <a:xfrm>
            <a:off x="31097" y="21779"/>
            <a:ext cx="12160903" cy="61855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 1. Create a new user group via REST API. Required header and body information is sent to Yellowfin server as POST request</a:t>
            </a:r>
            <a:r>
              <a:rPr kumimoji="1" lang="ja-JP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(below with </a:t>
            </a:r>
            <a:r>
              <a:rPr kumimoji="1" lang="en-US" altLang="ja-JP" sz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API Tester).</a:t>
            </a:r>
            <a:endParaRPr kumimoji="1"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3106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10ED6C5-1378-4759-8922-1D8A7A83E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6789"/>
            <a:ext cx="12192000" cy="6164421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78EEF15-C51E-4080-B8F2-32775593063A}"/>
              </a:ext>
            </a:extLst>
          </p:cNvPr>
          <p:cNvSpPr/>
          <p:nvPr/>
        </p:nvSpPr>
        <p:spPr>
          <a:xfrm>
            <a:off x="31097" y="21779"/>
            <a:ext cx="12160903" cy="61855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 2. A new user group is created and its member is empty.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8AC1F42-22D0-429D-B23E-97D46452A26C}"/>
              </a:ext>
            </a:extLst>
          </p:cNvPr>
          <p:cNvSpPr/>
          <p:nvPr/>
        </p:nvSpPr>
        <p:spPr>
          <a:xfrm>
            <a:off x="2748317" y="5395305"/>
            <a:ext cx="6513670" cy="618556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1936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1A8B205-4034-4CCD-B40C-57C2552E6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3579"/>
            <a:ext cx="12192000" cy="6164421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F2FC209-5BF9-409E-93BB-326768EEE91B}"/>
              </a:ext>
            </a:extLst>
          </p:cNvPr>
          <p:cNvSpPr/>
          <p:nvPr/>
        </p:nvSpPr>
        <p:spPr>
          <a:xfrm>
            <a:off x="31097" y="21779"/>
            <a:ext cx="12160903" cy="61855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 3. Once this member is selecte</a:t>
            </a: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d, it cannot be saved </a:t>
            </a:r>
            <a:r>
              <a:rPr lang="en-US" altLang="ja-JP" sz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before adding one or more members.</a:t>
            </a:r>
            <a:endParaRPr kumimoji="1" lang="en-US" altLang="ja-JP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6726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66</Words>
  <Application>Microsoft Office PowerPoint</Application>
  <PresentationFormat>ワイド画面</PresentationFormat>
  <Paragraphs>3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Meiryo UI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Junya Fujiyoshi</dc:creator>
  <cp:lastModifiedBy>Junya Fujiyoshi</cp:lastModifiedBy>
  <cp:revision>2</cp:revision>
  <dcterms:created xsi:type="dcterms:W3CDTF">2022-12-05T04:49:22Z</dcterms:created>
  <dcterms:modified xsi:type="dcterms:W3CDTF">2022-12-05T05:06:04Z</dcterms:modified>
</cp:coreProperties>
</file>