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B8A8A7-1762-423F-8403-6BDCDF6AA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6471C4-4924-49E5-9263-233567983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2AC148-FE11-4A6E-8112-C82CC933F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43E770-5B43-4213-A0B3-AF2C8FD2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414BDC-FF7B-4DA1-B3D4-D4D95C72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717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EB54DB-C730-4894-99BA-50B120B5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EA0B41-3055-4398-AB31-620CB34E1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B465CF-3371-42C2-8AE3-955760D46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591221-1F1D-4D86-807D-B538369A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F7BF99-C073-4B2E-A2A1-156CAD3C4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63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6F56ED-F298-4F09-831D-45493877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C0BD19-C1F2-49F6-8E61-248CD01A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98FC4D-0562-4D66-8DBB-35714BE8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D578E3-F9B1-47EB-BC76-652FE0139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80A258-7999-47BB-B7C1-F23E3773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70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65B6C8-DE61-4464-A63F-1D1F0914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4D6EFE-2FC0-4A1A-9750-5C7B7D7BD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5E49D7-41A2-4352-9151-88A8366C8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A00A9B-E89E-434D-86F6-49B42A3B4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8CE40B-B035-4619-B353-91DF3FA7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5D04D9-9E9B-46D8-8421-C73B0167C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347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747E72-15BF-4135-B0B7-C295C9BC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56CD1F-2F4A-48D6-BFEC-490E93B66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B4CD679-2733-4306-A922-B4A213B04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58D0497-E07C-4C12-9DB9-7606C46D2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3A252D8-D0D5-4717-AD73-822D20980F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11F3E77-38E5-4B65-96C1-43A55A13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D1A8E05-E969-4FC3-9D32-B33EC6C45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3948FA8-0E59-430D-8523-DB34F778B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24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144710-CA96-4B6A-9550-E1B49A4C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8CFBAC1-2754-408A-81B6-3689F75A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FCA0ECF-5C2A-4728-A0FF-220B082DB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E1AE5A2-6382-4166-B932-F951953D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2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03AC867-0596-44EF-8F5B-03CDE437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883C5A5-46D4-4B54-AFD5-8383CAFF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1EE816-1698-482D-9609-45277D354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48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736549-D819-4380-B393-21AA3D941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744D84-46C5-4326-BBB7-C29E98299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A00D26-6975-47DB-B1AC-EF459B9DC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3F681A2-CDEB-4E85-ADAF-EE7B839CF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68A031-D855-4029-8A51-63CE4339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C86DCE-CA8B-4CB6-8283-2736899D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83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CA9DFB-151B-4521-A1FD-A0B3B8944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FE6A373-EE88-4044-83B2-B9B3E513B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08F718-7861-4FF9-A78E-F37E74594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45AAF2-ABB0-49AB-A79F-515892AF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0B6622-D5BC-41D7-A0BB-20F0E574A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FAD34C-1607-4F63-924E-EB5484E5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64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BC3997-450F-4F68-AC18-59F1C0F1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55BB7A-E0F7-4BF5-A9B8-8F19E799E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91CEEA-0399-49F9-8531-CEF6E06AB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9D11F-5DD2-4259-B16D-2F51D071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E2076B-BF41-4043-AC6A-C0F55FE9E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72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DF5CE51-A476-4CAE-9C17-6184177FE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546F51-9AFC-4E2D-BEC7-9A4DF6E74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1D3047-200F-44A5-99D5-EF85E7E53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4BB983-11AB-481A-8D13-A71E6B78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3820D9-1CFC-4385-8D98-66339F405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48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C8C64DC-8FA0-4B7F-92F1-56E702868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A2F157-DF13-4419-A761-11AABACF7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562F9B-3D95-4C2C-AF94-8229979A9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AAB82-984D-41FC-85AD-ED2E561DFD34}" type="datetimeFigureOut">
              <a:rPr kumimoji="1" lang="ja-JP" altLang="en-US" smtClean="0"/>
              <a:t>2022/10/20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CC1C5E-26C4-4F66-854E-EB4313EF7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155F13-563B-47BF-9A1A-A3B2F4FE1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C7B8C-ADE2-4487-8587-3E35F9246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13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5A1C0D7-68AF-4EEB-A822-EB5B888A859E}"/>
              </a:ext>
            </a:extLst>
          </p:cNvPr>
          <p:cNvSpPr/>
          <p:nvPr/>
        </p:nvSpPr>
        <p:spPr>
          <a:xfrm>
            <a:off x="245806" y="334297"/>
            <a:ext cx="11661059" cy="6292645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HOST OS (Windows 10)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ローチャート: 磁気ディスク 4">
            <a:extLst>
              <a:ext uri="{FF2B5EF4-FFF2-40B4-BE49-F238E27FC236}">
                <a16:creationId xmlns:a16="http://schemas.microsoft.com/office/drawing/2014/main" id="{57661763-5304-467D-B8CF-B356F0D7BA5D}"/>
              </a:ext>
            </a:extLst>
          </p:cNvPr>
          <p:cNvSpPr/>
          <p:nvPr/>
        </p:nvSpPr>
        <p:spPr>
          <a:xfrm>
            <a:off x="5995221" y="5297422"/>
            <a:ext cx="2684206" cy="1199535"/>
          </a:xfrm>
          <a:prstGeom prst="flowChartMagneticDisk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Repository DB</a:t>
            </a:r>
          </a:p>
          <a:p>
            <a:pPr algn="ctr"/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(PostgreSQL)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67F7A8-63C0-4235-9179-954685F3E767}"/>
              </a:ext>
            </a:extLst>
          </p:cNvPr>
          <p:cNvSpPr/>
          <p:nvPr/>
        </p:nvSpPr>
        <p:spPr>
          <a:xfrm>
            <a:off x="698091" y="884652"/>
            <a:ext cx="10992465" cy="2544348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Docker container 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yellowfin-app-only:9.8.0.1)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0B20533-0CFB-4211-96FF-4FAAB6D1C11A}"/>
              </a:ext>
            </a:extLst>
          </p:cNvPr>
          <p:cNvSpPr/>
          <p:nvPr/>
        </p:nvSpPr>
        <p:spPr>
          <a:xfrm>
            <a:off x="5447071" y="1876983"/>
            <a:ext cx="6243485" cy="1284463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Postgre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SQL client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75A12F8-5F0A-4CF6-ABAF-F4FFBAF27864}"/>
              </a:ext>
            </a:extLst>
          </p:cNvPr>
          <p:cNvSpPr/>
          <p:nvPr/>
        </p:nvSpPr>
        <p:spPr>
          <a:xfrm>
            <a:off x="5565058" y="2453387"/>
            <a:ext cx="5928851" cy="54621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r>
              <a:rPr lang="en-US" altLang="ja-JP" b="0" i="0" dirty="0" err="1">
                <a:solidFill>
                  <a:schemeClr val="bg1"/>
                </a:solidFill>
                <a:effectLst/>
                <a:latin typeface="sourceSansPro"/>
              </a:rPr>
              <a:t>psql</a:t>
            </a:r>
            <a:r>
              <a:rPr lang="en-US" altLang="ja-JP" b="0" i="0" dirty="0">
                <a:solidFill>
                  <a:schemeClr val="bg1"/>
                </a:solidFill>
                <a:effectLst/>
                <a:latin typeface="sourceSansPro"/>
              </a:rPr>
              <a:t> -h </a:t>
            </a:r>
            <a:r>
              <a:rPr lang="en-US" altLang="ja-JP" b="0" i="0" dirty="0" err="1">
                <a:solidFill>
                  <a:schemeClr val="bg1"/>
                </a:solidFill>
                <a:effectLst/>
                <a:latin typeface="sourceSansPro"/>
              </a:rPr>
              <a:t>host.docker.internal</a:t>
            </a:r>
            <a:r>
              <a:rPr lang="en-US" altLang="ja-JP" b="0" i="0" dirty="0">
                <a:solidFill>
                  <a:schemeClr val="bg1"/>
                </a:solidFill>
                <a:effectLst/>
                <a:latin typeface="sourceSansPro"/>
              </a:rPr>
              <a:t> -p 5432 -U yellowfin -d yellowfin</a:t>
            </a:r>
            <a:endParaRPr kumimoji="1" lang="ja-JP" altLang="en-US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4FE7E8D4-2064-4AFB-AD7C-E8EB68DCD300}"/>
              </a:ext>
            </a:extLst>
          </p:cNvPr>
          <p:cNvCxnSpPr>
            <a:cxnSpLocks/>
          </p:cNvCxnSpPr>
          <p:nvPr/>
        </p:nvCxnSpPr>
        <p:spPr>
          <a:xfrm>
            <a:off x="7433187" y="3071191"/>
            <a:ext cx="0" cy="2082344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690B692-A50B-4683-A0EA-BCC94AA97232}"/>
              </a:ext>
            </a:extLst>
          </p:cNvPr>
          <p:cNvSpPr txBox="1"/>
          <p:nvPr/>
        </p:nvSpPr>
        <p:spPr>
          <a:xfrm>
            <a:off x="7671619" y="3966988"/>
            <a:ext cx="40189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Success:</a:t>
            </a:r>
          </a:p>
          <a:p>
            <a:r>
              <a:rPr lang="en-US" altLang="ja-JP" sz="16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can access to the repository database and see all the tables in the repository database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79E1486-E1B3-4995-A133-427FD8DE90B9}"/>
              </a:ext>
            </a:extLst>
          </p:cNvPr>
          <p:cNvSpPr/>
          <p:nvPr/>
        </p:nvSpPr>
        <p:spPr>
          <a:xfrm>
            <a:off x="973394" y="1876982"/>
            <a:ext cx="4075471" cy="1284463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Yellowfin service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B429A21-E7FF-4B92-AD3E-48E526AB4E38}"/>
              </a:ext>
            </a:extLst>
          </p:cNvPr>
          <p:cNvCxnSpPr>
            <a:cxnSpLocks/>
          </p:cNvCxnSpPr>
          <p:nvPr/>
        </p:nvCxnSpPr>
        <p:spPr>
          <a:xfrm>
            <a:off x="4512365" y="2999603"/>
            <a:ext cx="2340718" cy="2153932"/>
          </a:xfrm>
          <a:prstGeom prst="straightConnector1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9D3B568-2BD6-4A89-977A-EA3B823F827A}"/>
              </a:ext>
            </a:extLst>
          </p:cNvPr>
          <p:cNvSpPr txBox="1"/>
          <p:nvPr/>
        </p:nvSpPr>
        <p:spPr>
          <a:xfrm>
            <a:off x="558565" y="3498007"/>
            <a:ext cx="50064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Failure:</a:t>
            </a:r>
          </a:p>
          <a:p>
            <a:r>
              <a:rPr lang="en-US" altLang="ja-JP" sz="1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cannot access to the repository database with  "Performing JDBC connections...ERROR"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0873E0-5D96-42A0-A927-D9B4E010EF48}"/>
              </a:ext>
            </a:extLst>
          </p:cNvPr>
          <p:cNvSpPr txBox="1"/>
          <p:nvPr/>
        </p:nvSpPr>
        <p:spPr>
          <a:xfrm>
            <a:off x="5803641" y="1014914"/>
            <a:ext cx="5690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This container is composed using “docker-</a:t>
            </a:r>
            <a:r>
              <a:rPr lang="en-US" altLang="ja-JP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compose.yml</a:t>
            </a:r>
            <a:r>
              <a:rPr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” attached in my initial post.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CE1A6A2-006D-4C40-9CBC-115CEFDC0883}"/>
              </a:ext>
            </a:extLst>
          </p:cNvPr>
          <p:cNvSpPr txBox="1"/>
          <p:nvPr/>
        </p:nvSpPr>
        <p:spPr>
          <a:xfrm>
            <a:off x="8704479" y="5843118"/>
            <a:ext cx="29860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Created when Yellowfin 9.8.0.1 was installed</a:t>
            </a:r>
          </a:p>
        </p:txBody>
      </p:sp>
    </p:spTree>
    <p:extLst>
      <p:ext uri="{BB962C8B-B14F-4D97-AF65-F5344CB8AC3E}">
        <p14:creationId xmlns:p14="http://schemas.microsoft.com/office/powerpoint/2010/main" val="722974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94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sourceSansPro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Junya Fujiyoshi</dc:creator>
  <cp:lastModifiedBy>Junya Fujiyoshi</cp:lastModifiedBy>
  <cp:revision>4</cp:revision>
  <dcterms:created xsi:type="dcterms:W3CDTF">2022-10-20T00:05:46Z</dcterms:created>
  <dcterms:modified xsi:type="dcterms:W3CDTF">2022-10-20T00:44:38Z</dcterms:modified>
</cp:coreProperties>
</file>