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C722-358B-42C8-8DBE-AD9F35CE4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5DD73-8AAF-47AB-BCE4-E19425A29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2F7BC-7596-432D-A886-D65A4EE1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2EAE3-4C0F-4077-B893-A74B3A77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5A6CD-A0FD-4B36-A5D0-71167905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9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D95B0-F9EC-4EB8-A86B-6A756107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97AE1-E931-4559-910A-5EFCCE02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1D676-F14F-4EF1-A432-19CE8A0C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FDC17-710A-4FF3-A8CF-DB2F385F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75819-800F-48DC-901C-37713C11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5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9678D-AD6F-4A8C-A6AB-244143AA9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8266F-3BB1-4579-809F-B04CD62C9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34535-0311-4887-B25D-8E552582C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B7A49-4C96-4A6C-BAC0-0D2A031B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8B54D-A49E-4634-982D-F90E8CD9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1D16-E269-4680-8304-4C7E312A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C6AAD-F44C-4273-9159-2CB7E8372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CC59C-F4E7-4D49-B850-093FC708E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93371-B12C-4F7A-B4D0-01C25BC49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DEDF8-5526-4FA2-B0BA-9EB4DC71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BE90-AA77-4A91-8D33-47B86DD2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4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37583-5443-492D-9AFD-94260E04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A2515-DDC2-4A83-8A43-AA6DD52BF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56C52-C19F-4573-8685-54829AD2C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FD48A-982D-4F50-8F4B-6B353686C9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1FA9F-80AF-4260-BD26-A26114920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1E978E-9A45-4165-8B53-41B6AEAD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0F087-9E4A-4AF9-BFC5-574D3065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A2226B-BF86-4E79-B235-1B06DA6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5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7641-2E8E-46C6-83FD-832F4CEE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F253B5-8528-4A67-B55F-12465605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7E9CD-E73A-45B6-BDAD-9D1D0A51A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4433A-74C2-4743-9FDB-2F26D6562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7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CB975-CCCE-49CE-A9E5-44E7CA071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5B8D1-E5AE-4506-8B4D-59A1C41B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DCEC9-7AF8-4B80-B87D-35EE059C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4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D6BA1-8BFC-45B3-A1C7-2A82B127F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B8781-120D-4726-B097-B407809F0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D136D-10EA-4881-BECE-92603931E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DF4A4-5C5E-4117-955D-D03A252D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55A83-8802-4524-A8D6-EE3D6745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55E87-4BC2-4D13-BD8E-352F8BA9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5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62E3-A006-464F-B2E2-FC6F8EB2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31BB6-969E-4F8E-BAA9-23CBC5159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7321E-2F01-41A2-8CE5-95BB65D6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7DC38-C2E6-48FC-98CE-68409B723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C333F-BA8C-4D24-85C3-8528B1503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76C7E-0352-452B-8B5E-ACFFB677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09B2-195E-4354-A710-97B88EAB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77D6CB-7C29-4E7D-B704-9254F7AE0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6B0EE-955D-4AB3-AACD-D0FDE3F8C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1E505-1D99-4BE2-B54A-D6A37CE3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229B9-8997-4A6F-9EAA-0C776968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0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09A4B-31F3-4F88-9722-9A7CE48CB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58AA1-FF4E-4286-BD33-871B43290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2CAA-6655-48D6-A0E8-57D70C83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8F0ED-D369-42A1-80C0-4B48CC919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2F326-0576-4EFA-96E6-FA367024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0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2726F7-54FA-42A6-9BC7-B4AB819D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78EA0-D557-4110-9118-D2C41C33E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21CF5-26CE-4F82-B556-7E8EF8D4C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8C359-3DD8-4168-B0E9-4260EA71735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6874C-58C1-4141-9733-7CA17140C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54BE2-6C90-4E09-8119-2F856D464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E218C-5CDC-4454-B975-4AD894DFE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B3CBC-3012-4A58-BF9A-278425111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083"/>
            <a:ext cx="12192000" cy="615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BAFECD-1886-4285-B4FF-53F5E227D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590"/>
            <a:ext cx="12192000" cy="60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74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Anderson Amatucci</dc:creator>
  <cp:lastModifiedBy>Anderson Amatucci</cp:lastModifiedBy>
  <cp:revision>1</cp:revision>
  <dcterms:created xsi:type="dcterms:W3CDTF">2022-01-26T13:03:10Z</dcterms:created>
  <dcterms:modified xsi:type="dcterms:W3CDTF">2022-01-26T13:23:39Z</dcterms:modified>
</cp:coreProperties>
</file>